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33" r:id="rId4"/>
    <p:sldId id="334" r:id="rId5"/>
    <p:sldId id="340" r:id="rId6"/>
    <p:sldId id="345" r:id="rId7"/>
    <p:sldId id="341" r:id="rId8"/>
    <p:sldId id="343" r:id="rId9"/>
    <p:sldId id="344" r:id="rId10"/>
    <p:sldId id="342" r:id="rId11"/>
    <p:sldId id="346" r:id="rId12"/>
    <p:sldId id="347" r:id="rId13"/>
    <p:sldId id="318" r:id="rId14"/>
    <p:sldId id="320"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05-12-2021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1/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1/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1/01_createTravelByTemplate_Action.txt"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RAP/Day%2031/02_approveTravel_rejectTravel_instanceAction.txt"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RAP/Day%2031/03_static_dynamic_feature_Control.t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31</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endParaRPr lang="en-US" sz="1400" b="1" dirty="0">
              <a:solidFill>
                <a:schemeClr val="tx1"/>
              </a:solidFill>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smtClean="0">
                <a:hlinkClick r:id="rId3"/>
              </a:rPr>
              <a:t>Validation Code</a:t>
            </a:r>
            <a:endParaRPr lang="en-US" sz="1800" dirty="0"/>
          </a:p>
        </p:txBody>
      </p:sp>
      <p:sp>
        <p:nvSpPr>
          <p:cNvPr id="9" name="TextBox 8">
            <a:extLst>
              <a:ext uri="{FF2B5EF4-FFF2-40B4-BE49-F238E27FC236}">
                <a16:creationId xmlns:a16="http://schemas.microsoft.com/office/drawing/2014/main" xmlns=""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endParaRPr lang="en-US" sz="1400" b="1" dirty="0">
              <a:solidFill>
                <a:schemeClr val="tx1"/>
              </a:solidFill>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endParaRPr lang="en-US" sz="1400" b="1" dirty="0">
              <a:solidFill>
                <a:schemeClr val="tx1"/>
              </a:solidFill>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766820" y="6472169"/>
            <a:ext cx="2383566"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1400" b="1" dirty="0">
                <a:solidFill>
                  <a:schemeClr val="bg1"/>
                </a:solidFill>
              </a:rPr>
              <a:t>www.anubhavtrainings.com</a:t>
            </a:r>
            <a:endParaRPr lang="en-US" sz="1400" b="1" dirty="0">
              <a:solidFill>
                <a:schemeClr val="bg1"/>
              </a:solidFill>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694812" y="6453336"/>
            <a:ext cx="2455574"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1400" b="1" dirty="0">
                <a:solidFill>
                  <a:schemeClr val="bg1"/>
                </a:solidFill>
              </a:rPr>
              <a:t>www.anubhavtrainings.com</a:t>
            </a:r>
            <a:endParaRPr lang="en-US" sz="1400" b="1" dirty="0">
              <a:solidFill>
                <a:schemeClr val="bg1"/>
              </a:solidFill>
            </a:endParaRPr>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bg1"/>
                </a:solidFill>
              </a:rPr>
              <a:t>www.anubhavtrainings.com</a:t>
            </a:r>
            <a:endParaRPr lang="en-US" sz="1400" b="1" dirty="0">
              <a:solidFill>
                <a:schemeClr val="bg1"/>
              </a:solidFill>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smtClean="0">
                <a:solidFill>
                  <a:schemeClr val="bg1"/>
                </a:solidFill>
                <a:latin typeface="Calibri" panose="020F0502020204030204"/>
              </a:rPr>
              <a:t>www.anubhavtrainings.com</a:t>
            </a:r>
            <a:endParaRPr lang="en-US" sz="1400" b="1" dirty="0">
              <a:solidFill>
                <a:schemeClr val="bg1"/>
              </a:solidFill>
              <a:latin typeface="Calibri" panose="020F0502020204030204"/>
            </a:endParaRP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a:t>
            </a:r>
            <a:r>
              <a:rPr lang="en-IN" sz="4399">
                <a:solidFill>
                  <a:schemeClr val="bg1"/>
                </a:solidFill>
                <a:latin typeface="Cooper Black" panose="0208090404030B020404" pitchFamily="18" charset="0"/>
              </a:rPr>
              <a:t>Day 31</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 xmlns:a16="http://schemas.microsoft.com/office/drawing/2014/main" id="{1E8BD2BC-59B0-4D30-97AE-9B4A2D8F7B41}"/>
              </a:ext>
            </a:extLst>
          </p:cNvPr>
          <p:cNvSpPr txBox="1"/>
          <p:nvPr/>
        </p:nvSpPr>
        <p:spPr>
          <a:xfrm>
            <a:off x="737190" y="986358"/>
            <a:ext cx="7962085" cy="2245871"/>
          </a:xfrm>
          <a:prstGeom prst="rect">
            <a:avLst/>
          </a:prstGeom>
          <a:noFill/>
        </p:spPr>
        <p:txBody>
          <a:bodyPr wrap="square" rtlCol="0">
            <a:spAutoFit/>
          </a:bodyPr>
          <a:lstStyle/>
          <a:p>
            <a:pPr marL="742727" lvl="1" indent="-285664">
              <a:buFont typeface="Arial" panose="020B0604020202020204" pitchFamily="34" charset="0"/>
              <a:buChar char="•"/>
            </a:pPr>
            <a:r>
              <a:rPr lang="en-US" sz="1999" dirty="0">
                <a:solidFill>
                  <a:schemeClr val="bg1"/>
                </a:solidFill>
              </a:rPr>
              <a:t>Recap and Testing Composition</a:t>
            </a:r>
          </a:p>
          <a:p>
            <a:pPr marL="742727" lvl="1" indent="-285664">
              <a:buFont typeface="Arial" panose="020B0604020202020204" pitchFamily="34" charset="0"/>
              <a:buChar char="•"/>
            </a:pPr>
            <a:r>
              <a:rPr lang="en-US" sz="1999" dirty="0">
                <a:solidFill>
                  <a:schemeClr val="bg1"/>
                </a:solidFill>
              </a:rPr>
              <a:t>Implementing the Action createTravelByTemplate</a:t>
            </a:r>
          </a:p>
          <a:p>
            <a:pPr marL="742727" lvl="1" indent="-285664">
              <a:buFont typeface="Arial" panose="020B0604020202020204" pitchFamily="34" charset="0"/>
              <a:buChar char="•"/>
            </a:pPr>
            <a:r>
              <a:rPr lang="en-US" sz="1999" dirty="0">
                <a:solidFill>
                  <a:schemeClr val="bg1"/>
                </a:solidFill>
              </a:rPr>
              <a:t>Implementing the Action approveTravel</a:t>
            </a:r>
          </a:p>
          <a:p>
            <a:pPr marL="742727" lvl="1" indent="-285664">
              <a:buFont typeface="Arial" panose="020B0604020202020204" pitchFamily="34" charset="0"/>
              <a:buChar char="•"/>
            </a:pPr>
            <a:r>
              <a:rPr lang="en-US" sz="1999" dirty="0">
                <a:solidFill>
                  <a:schemeClr val="bg1"/>
                </a:solidFill>
              </a:rPr>
              <a:t>Implementing the Action rejectTravel</a:t>
            </a:r>
          </a:p>
          <a:p>
            <a:pPr marL="742727" lvl="1" indent="-285664">
              <a:buFont typeface="Arial" panose="020B0604020202020204" pitchFamily="34" charset="0"/>
              <a:buChar char="•"/>
            </a:pPr>
            <a:r>
              <a:rPr lang="en-US" sz="1999" dirty="0">
                <a:solidFill>
                  <a:schemeClr val="bg1"/>
                </a:solidFill>
              </a:rPr>
              <a:t>Modeling Static and Dynamic Feature Control</a:t>
            </a:r>
          </a:p>
          <a:p>
            <a:pPr marL="742727" lvl="1" indent="-285664">
              <a:buFont typeface="Arial" panose="020B0604020202020204" pitchFamily="34" charset="0"/>
              <a:buChar char="•"/>
            </a:pPr>
            <a:r>
              <a:rPr lang="en-US" sz="1999" dirty="0">
                <a:solidFill>
                  <a:schemeClr val="bg1"/>
                </a:solidFill>
              </a:rPr>
              <a:t>Implementing Validations</a:t>
            </a:r>
          </a:p>
          <a:p>
            <a:pPr marL="742727" lvl="1" indent="-285664">
              <a:buFont typeface="Arial" panose="020B0604020202020204" pitchFamily="34" charset="0"/>
              <a:buChar char="•"/>
            </a:pPr>
            <a:r>
              <a:rPr lang="en-US" sz="1999" dirty="0">
                <a:solidFill>
                  <a:schemeClr val="bg1"/>
                </a:solidFill>
              </a:rPr>
              <a:t>Implementing the Determination</a:t>
            </a:r>
            <a:endParaRPr lang="en-IN" sz="1999" dirty="0">
              <a:solidFill>
                <a:schemeClr val="bg1"/>
              </a:solidFill>
            </a:endParaRPr>
          </a:p>
        </p:txBody>
      </p:sp>
    </p:spTree>
    <p:extLst>
      <p:ext uri="{BB962C8B-B14F-4D97-AF65-F5344CB8AC3E}">
        <p14:creationId xmlns:p14="http://schemas.microsoft.com/office/powerpoint/2010/main" val="219049993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smtClean="0">
                <a:solidFill>
                  <a:schemeClr val="tx1"/>
                </a:solidFill>
                <a:latin typeface="Calibri" panose="020F0502020204030204"/>
              </a:rPr>
              <a:t>www.anubhavtrainings.com</a:t>
            </a:r>
            <a:endParaRPr lang="en-US" sz="1400" b="1" dirty="0">
              <a:solidFill>
                <a:schemeClr val="tx1"/>
              </a:solidFill>
              <a:latin typeface="Calibri" panose="020F0502020204030204"/>
            </a:endParaRPr>
          </a:p>
        </p:txBody>
      </p:sp>
    </p:spTree>
    <p:extLst>
      <p:ext uri="{BB962C8B-B14F-4D97-AF65-F5344CB8AC3E}">
        <p14:creationId xmlns:p14="http://schemas.microsoft.com/office/powerpoint/2010/main" val="262126626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endParaRPr lang="en-US" sz="1400" b="1" dirty="0">
              <a:solidFill>
                <a:schemeClr val="tx1"/>
              </a:solidFill>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r>
              <a:rPr lang="en-US" sz="2000" dirty="0"/>
              <a:t/>
            </a:r>
            <a:br>
              <a:rPr lang="en-US" sz="2000" dirty="0"/>
            </a:br>
            <a:endParaRPr lang="en-US" sz="2000" dirty="0"/>
          </a:p>
        </p:txBody>
      </p:sp>
      <p:pic>
        <p:nvPicPr>
          <p:cNvPr id="4" name="Picture 3">
            <a:extLst>
              <a:ext uri="{FF2B5EF4-FFF2-40B4-BE49-F238E27FC236}">
                <a16:creationId xmlns=""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smtClean="0">
                <a:hlinkClick r:id="rId6"/>
              </a:rPr>
              <a:t>Create Travel By Template Action Code</a:t>
            </a:r>
            <a:endParaRPr lang="en-US" sz="1800" dirty="0"/>
          </a:p>
        </p:txBody>
      </p:sp>
      <p:sp>
        <p:nvSpPr>
          <p:cNvPr id="14" name="TextBox 13">
            <a:extLst>
              <a:ext uri="{FF2B5EF4-FFF2-40B4-BE49-F238E27FC236}">
                <a16:creationId xmlns:a16="http://schemas.microsoft.com/office/drawing/2014/main" xmlns=""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endParaRPr lang="en-US" sz="1400" b="1" dirty="0">
              <a:solidFill>
                <a:schemeClr val="tx1"/>
              </a:solidFill>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endParaRPr lang="en-US" sz="1400" b="1" dirty="0">
              <a:solidFill>
                <a:schemeClr val="tx1"/>
              </a:solidFill>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 name="Picture 6">
            <a:extLst>
              <a:ext uri="{FF2B5EF4-FFF2-40B4-BE49-F238E27FC236}">
                <a16:creationId xmlns=""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smtClean="0">
                <a:hlinkClick r:id="rId6"/>
              </a:rPr>
              <a:t>Approve/Reject Action Code</a:t>
            </a:r>
            <a:endParaRPr lang="en-US" sz="1800" dirty="0"/>
          </a:p>
        </p:txBody>
      </p:sp>
      <p:sp>
        <p:nvSpPr>
          <p:cNvPr id="14" name="TextBox 13">
            <a:extLst>
              <a:ext uri="{FF2B5EF4-FFF2-40B4-BE49-F238E27FC236}">
                <a16:creationId xmlns:a16="http://schemas.microsoft.com/office/drawing/2014/main" xmlns=""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endParaRPr lang="en-US" sz="1400" b="1" dirty="0">
              <a:solidFill>
                <a:schemeClr val="tx1"/>
              </a:solidFill>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smtClean="0">
                <a:hlinkClick r:id="rId4"/>
              </a:rPr>
              <a:t>Dynamic Feature Control Code</a:t>
            </a:r>
            <a:endParaRPr lang="en-US" sz="1800" dirty="0"/>
          </a:p>
        </p:txBody>
      </p:sp>
      <p:sp>
        <p:nvSpPr>
          <p:cNvPr id="12" name="TextBox 11">
            <a:extLst>
              <a:ext uri="{FF2B5EF4-FFF2-40B4-BE49-F238E27FC236}">
                <a16:creationId xmlns:a16="http://schemas.microsoft.com/office/drawing/2014/main" xmlns=""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endParaRPr lang="en-US" sz="1400" b="1" dirty="0">
              <a:solidFill>
                <a:schemeClr val="tx1"/>
              </a:solidFill>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endParaRPr lang="en-US" sz="1400" b="1" dirty="0">
              <a:solidFill>
                <a:schemeClr val="tx1"/>
              </a:solidFill>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9426</TotalTime>
  <Words>1069</Words>
  <Application>Microsoft Office PowerPoint</Application>
  <PresentationFormat>Custom</PresentationFormat>
  <Paragraphs>109</Paragraphs>
  <Slides>17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72 Black</vt:lpstr>
      <vt:lpstr>-apple-system</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Use case for Validation</vt:lpstr>
      <vt:lpstr>Implementing the Determination</vt:lpstr>
      <vt:lpstr>Implementing the Determination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287</cp:revision>
  <dcterms:created xsi:type="dcterms:W3CDTF">2013-09-12T13:05:01Z</dcterms:created>
  <dcterms:modified xsi:type="dcterms:W3CDTF">2021-12-05T14:09:18Z</dcterms:modified>
</cp:coreProperties>
</file>